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601200" cy="12801600" type="A3"/>
  <p:notesSz cx="7099300" cy="10234613"/>
  <p:defaultTextStyle>
    <a:defPPr>
      <a:defRPr lang="es-ES"/>
    </a:defPPr>
    <a:lvl1pPr marL="0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80" autoAdjust="0"/>
  </p:normalViewPr>
  <p:slideViewPr>
    <p:cSldViewPr>
      <p:cViewPr>
        <p:scale>
          <a:sx n="57" d="100"/>
          <a:sy n="57" d="100"/>
        </p:scale>
        <p:origin x="-1182" y="72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0" cy="274404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220652" y="684532"/>
            <a:ext cx="1620203" cy="1456182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60047" y="684532"/>
            <a:ext cx="4700588" cy="145618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8429" y="5425867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6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9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89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8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8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7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7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7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60047" y="3982722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680462" y="3982722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2" y="2865543"/>
            <a:ext cx="4242197" cy="1194222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2" y="4059766"/>
            <a:ext cx="4242197" cy="7375738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77279" y="2865543"/>
            <a:ext cx="4243863" cy="1194222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7279" y="4059766"/>
            <a:ext cx="4243863" cy="7375738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2" y="509695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53804" y="509696"/>
            <a:ext cx="5367338" cy="109258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80062" y="2678856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39965" indent="0">
              <a:buNone/>
              <a:defRPr sz="3900"/>
            </a:lvl2pPr>
            <a:lvl3pPr marL="1279930" indent="0">
              <a:buNone/>
              <a:defRPr sz="3300"/>
            </a:lvl3pPr>
            <a:lvl4pPr marL="1919894" indent="0">
              <a:buNone/>
              <a:defRPr sz="2800"/>
            </a:lvl4pPr>
            <a:lvl5pPr marL="2559858" indent="0">
              <a:buNone/>
              <a:defRPr sz="2800"/>
            </a:lvl5pPr>
            <a:lvl6pPr marL="3199822" indent="0">
              <a:buNone/>
              <a:defRPr sz="2800"/>
            </a:lvl6pPr>
            <a:lvl7pPr marL="3839787" indent="0">
              <a:buNone/>
              <a:defRPr sz="2800"/>
            </a:lvl7pPr>
            <a:lvl8pPr marL="4479752" indent="0">
              <a:buNone/>
              <a:defRPr sz="2800"/>
            </a:lvl8pPr>
            <a:lvl9pPr marL="5119717" indent="0">
              <a:buNone/>
              <a:defRPr sz="28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81902" y="10019033"/>
            <a:ext cx="5760720" cy="1502408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7993" tIns="63997" rIns="127993" bIns="6399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0" y="2987043"/>
            <a:ext cx="8641080" cy="8448464"/>
          </a:xfrm>
          <a:prstGeom prst="rect">
            <a:avLst/>
          </a:prstGeom>
        </p:spPr>
        <p:txBody>
          <a:bodyPr vert="horz" lIns="127993" tIns="63997" rIns="127993" bIns="6399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6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97205-CBC7-40BB-9591-477BBBD21574}" type="datetimeFigureOut">
              <a:rPr lang="es-ES" smtClean="0"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6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6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197AD-DE20-4C61-AB5F-7DC15EEC197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930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74" indent="-479974" algn="l" defTabSz="127993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942" indent="-399977" algn="l" defTabSz="127993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912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875" indent="-319982" algn="l" defTabSz="127993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840" indent="-319982" algn="l" defTabSz="127993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805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770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734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699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defTabSz="127993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800074" y="-44"/>
            <a:ext cx="8793163" cy="2992006"/>
          </a:xfrm>
          <a:prstGeom prst="rect">
            <a:avLst/>
          </a:prstGeom>
          <a:noFill/>
          <a:ln>
            <a:noFill/>
          </a:ln>
          <a:extLst/>
        </p:spPr>
        <p:txBody>
          <a:bodyPr lIns="54266" tIns="27131" rIns="54266" bIns="2713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4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7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es-ES" sz="1500" b="1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es-ES" sz="2000" b="1" dirty="0" smtClean="0">
                <a:latin typeface="Book Antiqua" pitchFamily="18" charset="0"/>
              </a:rPr>
              <a:t>INVESTIGANDO COA CÁTEDRA DO CAMIÑO DE SANTIAGO</a:t>
            </a:r>
            <a:endParaRPr lang="es-ES" sz="20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es-ES" sz="2000" dirty="0" smtClean="0">
                <a:latin typeface="Book Antiqua" pitchFamily="18" charset="0"/>
              </a:rPr>
              <a:t>(1ª Edición)</a:t>
            </a:r>
          </a:p>
          <a:p>
            <a:pPr algn="ctr">
              <a:buNone/>
            </a:pPr>
            <a:r>
              <a:rPr lang="es-ES" sz="2000" b="1" dirty="0" smtClean="0">
                <a:latin typeface="Book Antiqua" pitchFamily="18" charset="0"/>
              </a:rPr>
              <a:t>Presentación de resultados das Bolsas de </a:t>
            </a:r>
            <a:r>
              <a:rPr lang="es-ES" sz="2000" b="1" smtClean="0">
                <a:latin typeface="Book Antiqua" pitchFamily="18" charset="0"/>
              </a:rPr>
              <a:t>Investigación 2018</a:t>
            </a:r>
            <a:endParaRPr lang="es-ES" sz="2000" dirty="0" smtClean="0">
              <a:latin typeface="Book Antiqua" pitchFamily="18" charset="0"/>
            </a:endParaRPr>
          </a:p>
          <a:p>
            <a:pPr algn="ctr">
              <a:spcBef>
                <a:spcPts val="839"/>
              </a:spcBef>
              <a:buNone/>
            </a:pPr>
            <a:r>
              <a:rPr lang="es-ES" sz="1700" b="1" dirty="0" smtClean="0">
                <a:latin typeface="Book Antiqua" pitchFamily="18" charset="0"/>
              </a:rPr>
              <a:t>Auditorio da Cátedra do </a:t>
            </a:r>
            <a:r>
              <a:rPr lang="es-ES" sz="1700" b="1" dirty="0" err="1" smtClean="0">
                <a:latin typeface="Book Antiqua" pitchFamily="18" charset="0"/>
              </a:rPr>
              <a:t>Camiño</a:t>
            </a:r>
            <a:r>
              <a:rPr lang="es-ES" sz="1700" b="1" dirty="0" smtClean="0">
                <a:latin typeface="Book Antiqua" pitchFamily="18" charset="0"/>
              </a:rPr>
              <a:t> de Santiago e das  </a:t>
            </a:r>
            <a:r>
              <a:rPr lang="es-ES" sz="1700" b="1" dirty="0" err="1" smtClean="0">
                <a:latin typeface="Book Antiqua" pitchFamily="18" charset="0"/>
              </a:rPr>
              <a:t>Peregrinacións</a:t>
            </a:r>
            <a:endParaRPr lang="es-ES" sz="1700" b="1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es-ES" sz="1700" b="1" dirty="0" smtClean="0">
                <a:latin typeface="Book Antiqua" pitchFamily="18" charset="0"/>
              </a:rPr>
              <a:t>Rúa Carretas , 33</a:t>
            </a:r>
          </a:p>
          <a:p>
            <a:pPr algn="ctr">
              <a:buNone/>
            </a:pPr>
            <a:r>
              <a:rPr lang="es-ES" sz="1700" b="1" dirty="0" smtClean="0">
                <a:latin typeface="Book Antiqua" pitchFamily="18" charset="0"/>
              </a:rPr>
              <a:t>29 de </a:t>
            </a:r>
            <a:r>
              <a:rPr lang="es-ES" sz="1700" b="1" dirty="0" err="1" smtClean="0">
                <a:latin typeface="Book Antiqua" pitchFamily="18" charset="0"/>
              </a:rPr>
              <a:t>Maio</a:t>
            </a:r>
            <a:r>
              <a:rPr lang="es-ES" sz="1700" b="1" dirty="0" smtClean="0">
                <a:latin typeface="Book Antiqua" pitchFamily="18" charset="0"/>
              </a:rPr>
              <a:t>- 19 horas</a:t>
            </a:r>
          </a:p>
          <a:p>
            <a:pPr algn="ctr">
              <a:buFontTx/>
              <a:buNone/>
              <a:defRPr/>
            </a:pPr>
            <a:endParaRPr lang="es-ES" sz="1700" dirty="0" smtClean="0">
              <a:latin typeface="Book Antiqua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s-ES" sz="1500" kern="1000" dirty="0" smtClean="0">
              <a:latin typeface="Book Antiqua" panose="0204060205030503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s-ES" altLang="es-ES" sz="400" dirty="0" smtClean="0">
              <a:latin typeface="Book Antiqua" pitchFamily="18" charset="0"/>
            </a:endParaRP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800074" y="2649860"/>
            <a:ext cx="9201179" cy="1901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4266" tIns="27131" rIns="54266" bIns="27131">
            <a:spAutoFit/>
          </a:bodyPr>
          <a:lstStyle/>
          <a:p>
            <a:r>
              <a:rPr lang="es-ES" sz="1500" b="1" i="1" dirty="0">
                <a:latin typeface="Book Antiqua" pitchFamily="18" charset="0"/>
              </a:rPr>
              <a:t>“O </a:t>
            </a:r>
            <a:r>
              <a:rPr lang="es-ES" sz="1500" b="1" i="1" dirty="0" err="1">
                <a:latin typeface="Book Antiqua" pitchFamily="18" charset="0"/>
              </a:rPr>
              <a:t>Caminho</a:t>
            </a:r>
            <a:r>
              <a:rPr lang="es-ES" sz="1500" b="1" i="1" dirty="0">
                <a:latin typeface="Book Antiqua" pitchFamily="18" charset="0"/>
              </a:rPr>
              <a:t> </a:t>
            </a:r>
            <a:r>
              <a:rPr lang="es-ES" sz="1500" b="1" i="1" dirty="0" err="1">
                <a:latin typeface="Book Antiqua" pitchFamily="18" charset="0"/>
              </a:rPr>
              <a:t>Português</a:t>
            </a:r>
            <a:r>
              <a:rPr lang="es-ES" sz="1500" b="1" i="1" dirty="0">
                <a:latin typeface="Book Antiqua" pitchFamily="18" charset="0"/>
              </a:rPr>
              <a:t> Interior  de Santiago de Compostela”</a:t>
            </a:r>
          </a:p>
          <a:p>
            <a:endParaRPr lang="es-ES" sz="1500" dirty="0">
              <a:latin typeface="Book Antiqua" pitchFamily="18" charset="0"/>
            </a:endParaRPr>
          </a:p>
          <a:p>
            <a:r>
              <a:rPr lang="es-ES" sz="1500" dirty="0">
                <a:latin typeface="Book Antiqua" pitchFamily="18" charset="0"/>
              </a:rPr>
              <a:t>Presenta</a:t>
            </a:r>
          </a:p>
          <a:p>
            <a:endParaRPr lang="es-ES" sz="1500" dirty="0">
              <a:latin typeface="Book Antiqua" pitchFamily="18" charset="0"/>
            </a:endParaRPr>
          </a:p>
          <a:p>
            <a:r>
              <a:rPr lang="es-ES" sz="1500" dirty="0">
                <a:latin typeface="Book Antiqua" pitchFamily="18" charset="0"/>
              </a:rPr>
              <a:t>Dr. D. </a:t>
            </a:r>
            <a:r>
              <a:rPr lang="es-ES" sz="1500" smtClean="0">
                <a:latin typeface="Book Antiqua" pitchFamily="18" charset="0"/>
              </a:rPr>
              <a:t>Xerardo</a:t>
            </a:r>
            <a:r>
              <a:rPr lang="es-ES" sz="1500" dirty="0" smtClean="0">
                <a:latin typeface="Book Antiqua" pitchFamily="18" charset="0"/>
              </a:rPr>
              <a:t> </a:t>
            </a:r>
            <a:r>
              <a:rPr lang="es-ES" sz="1500" dirty="0" err="1" smtClean="0">
                <a:latin typeface="Book Antiqua" pitchFamily="18" charset="0"/>
              </a:rPr>
              <a:t>Pereiro</a:t>
            </a:r>
            <a:r>
              <a:rPr lang="es-ES" sz="1500" dirty="0" smtClean="0">
                <a:latin typeface="Book Antiqua" pitchFamily="18" charset="0"/>
              </a:rPr>
              <a:t> Pérez, </a:t>
            </a:r>
            <a:r>
              <a:rPr lang="es-ES" sz="1500" dirty="0">
                <a:latin typeface="Book Antiqua" pitchFamily="18" charset="0"/>
              </a:rPr>
              <a:t>profesor da </a:t>
            </a:r>
            <a:r>
              <a:rPr lang="es-ES" sz="1500" dirty="0" err="1">
                <a:latin typeface="Book Antiqua" pitchFamily="18" charset="0"/>
              </a:rPr>
              <a:t>Universidade</a:t>
            </a:r>
            <a:r>
              <a:rPr lang="es-ES" sz="1500" dirty="0">
                <a:latin typeface="Book Antiqua" pitchFamily="18" charset="0"/>
              </a:rPr>
              <a:t> de Tras-os-Montes e Alto </a:t>
            </a:r>
            <a:r>
              <a:rPr lang="es-ES" sz="1500" dirty="0" err="1">
                <a:latin typeface="Book Antiqua" pitchFamily="18" charset="0"/>
              </a:rPr>
              <a:t>Douro</a:t>
            </a:r>
            <a:r>
              <a:rPr lang="es-ES" sz="1500" dirty="0">
                <a:latin typeface="Book Antiqua" pitchFamily="18" charset="0"/>
              </a:rPr>
              <a:t> (UTAD) </a:t>
            </a:r>
          </a:p>
          <a:p>
            <a:r>
              <a:rPr lang="es-ES" sz="1500" dirty="0">
                <a:latin typeface="Book Antiqua" pitchFamily="18" charset="0"/>
              </a:rPr>
              <a:t>(Director do </a:t>
            </a:r>
            <a:r>
              <a:rPr lang="es-ES" sz="1500" dirty="0" err="1">
                <a:latin typeface="Book Antiqua" pitchFamily="18" charset="0"/>
              </a:rPr>
              <a:t>Proxecto</a:t>
            </a:r>
            <a:r>
              <a:rPr lang="es-ES" sz="1500" dirty="0">
                <a:latin typeface="Book Antiqua" pitchFamily="18" charset="0"/>
              </a:rPr>
              <a:t>)</a:t>
            </a:r>
          </a:p>
          <a:p>
            <a:r>
              <a:rPr lang="es-ES" sz="1500" dirty="0"/>
              <a:t> </a:t>
            </a:r>
          </a:p>
          <a:p>
            <a:endParaRPr lang="es-ES" sz="1500" dirty="0">
              <a:latin typeface="Book Antiqua" pitchFamily="18" charset="0"/>
            </a:endParaRPr>
          </a:p>
        </p:txBody>
      </p:sp>
      <p:sp>
        <p:nvSpPr>
          <p:cNvPr id="4100" name="Text Box 17"/>
          <p:cNvSpPr txBox="1">
            <a:spLocks noChangeArrowheads="1"/>
          </p:cNvSpPr>
          <p:nvPr/>
        </p:nvSpPr>
        <p:spPr bwMode="auto">
          <a:xfrm>
            <a:off x="-1846263" y="1635128"/>
            <a:ext cx="311150" cy="41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662" tIns="43330" rIns="86662" bIns="43330">
            <a:spAutoFit/>
          </a:bodyPr>
          <a:lstStyle/>
          <a:p>
            <a:pPr defTabSz="649092"/>
            <a:endParaRPr lang="es-ES" altLang="es-ES" sz="2100" b="1" dirty="0">
              <a:latin typeface="Book Antiqua" pitchFamily="18" charset="0"/>
            </a:endParaRPr>
          </a:p>
        </p:txBody>
      </p:sp>
      <p:pic>
        <p:nvPicPr>
          <p:cNvPr id="4106" name="Picture 2" descr="C:\Users\usuario\AppData\Local\Temp\índic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5783" y="11748067"/>
            <a:ext cx="161448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3" descr="Resultado de imagen de logo us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8432" y="11525378"/>
            <a:ext cx="1237488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C:\Users\usuario\AppData\Local\Temp\00_logo_c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4" y="-44"/>
            <a:ext cx="1300172" cy="1300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900150" y="9279982"/>
            <a:ext cx="9001125" cy="1824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266" tIns="27131" rIns="54266" bIns="27131">
            <a:spAutoFit/>
          </a:bodyPr>
          <a:lstStyle/>
          <a:p>
            <a:r>
              <a:rPr lang="es-ES" sz="1700" b="1" i="1" dirty="0">
                <a:latin typeface="Book Antiqua" pitchFamily="18" charset="0"/>
              </a:rPr>
              <a:t>“Un mapa </a:t>
            </a:r>
            <a:r>
              <a:rPr lang="es-ES" sz="1700" b="1" i="1" dirty="0" err="1">
                <a:latin typeface="Book Antiqua" pitchFamily="18" charset="0"/>
              </a:rPr>
              <a:t>dixital</a:t>
            </a:r>
            <a:r>
              <a:rPr lang="es-ES" sz="1700" b="1" i="1" dirty="0">
                <a:latin typeface="Book Antiqua" pitchFamily="18" charset="0"/>
              </a:rPr>
              <a:t> dos </a:t>
            </a:r>
            <a:r>
              <a:rPr lang="es-ES" sz="1700" b="1" i="1" dirty="0" err="1">
                <a:latin typeface="Book Antiqua" pitchFamily="18" charset="0"/>
              </a:rPr>
              <a:t>hospitais</a:t>
            </a:r>
            <a:r>
              <a:rPr lang="es-ES" sz="1700" b="1" i="1" dirty="0">
                <a:latin typeface="Book Antiqua" pitchFamily="18" charset="0"/>
              </a:rPr>
              <a:t> </a:t>
            </a:r>
            <a:r>
              <a:rPr lang="es-ES" sz="1700" b="1" i="1" dirty="0" err="1">
                <a:latin typeface="Book Antiqua" pitchFamily="18" charset="0"/>
              </a:rPr>
              <a:t>galegos</a:t>
            </a:r>
            <a:r>
              <a:rPr lang="es-ES" sz="1700" b="1" i="1" dirty="0">
                <a:latin typeface="Book Antiqua" pitchFamily="18" charset="0"/>
              </a:rPr>
              <a:t> a mediados do </a:t>
            </a:r>
            <a:r>
              <a:rPr lang="es-ES" sz="1700" b="1" i="1" dirty="0" err="1">
                <a:latin typeface="Book Antiqua" pitchFamily="18" charset="0"/>
              </a:rPr>
              <a:t>século</a:t>
            </a:r>
            <a:r>
              <a:rPr lang="es-ES" sz="1700" b="1" i="1" dirty="0">
                <a:latin typeface="Book Antiqua" pitchFamily="18" charset="0"/>
              </a:rPr>
              <a:t> XVIII”</a:t>
            </a:r>
            <a:endParaRPr lang="es-ES" sz="1700" dirty="0">
              <a:latin typeface="Book Antiqua" pitchFamily="18" charset="0"/>
            </a:endParaRPr>
          </a:p>
          <a:p>
            <a:r>
              <a:rPr lang="es-ES" sz="1700" i="1" dirty="0">
                <a:latin typeface="Book Antiqua" pitchFamily="18" charset="0"/>
              </a:rPr>
              <a:t> </a:t>
            </a:r>
            <a:endParaRPr lang="es-ES" sz="1700" dirty="0">
              <a:latin typeface="Book Antiqua" pitchFamily="18" charset="0"/>
            </a:endParaRPr>
          </a:p>
          <a:p>
            <a:r>
              <a:rPr lang="es-ES" sz="1700" dirty="0">
                <a:latin typeface="Book Antiqua" pitchFamily="18" charset="0"/>
              </a:rPr>
              <a:t>Presenta</a:t>
            </a:r>
          </a:p>
          <a:p>
            <a:r>
              <a:rPr lang="es-ES" sz="1700" dirty="0">
                <a:latin typeface="Book Antiqua" pitchFamily="18" charset="0"/>
              </a:rPr>
              <a:t> </a:t>
            </a:r>
          </a:p>
          <a:p>
            <a:r>
              <a:rPr lang="es-ES" sz="1700" dirty="0">
                <a:latin typeface="Book Antiqua" pitchFamily="18" charset="0"/>
              </a:rPr>
              <a:t>Dra. </a:t>
            </a:r>
            <a:r>
              <a:rPr lang="es-ES" sz="1700" dirty="0" err="1">
                <a:latin typeface="Book Antiqua" pitchFamily="18" charset="0"/>
              </a:rPr>
              <a:t>Dna</a:t>
            </a:r>
            <a:r>
              <a:rPr lang="es-ES" sz="1700" dirty="0">
                <a:latin typeface="Book Antiqua" pitchFamily="18" charset="0"/>
              </a:rPr>
              <a:t>. Estefanía López Salas, profesora da </a:t>
            </a:r>
            <a:r>
              <a:rPr lang="es-ES" sz="1700" dirty="0" err="1">
                <a:latin typeface="Book Antiqua" pitchFamily="18" charset="0"/>
              </a:rPr>
              <a:t>Universidade</a:t>
            </a:r>
            <a:r>
              <a:rPr lang="es-ES" sz="1700" dirty="0">
                <a:latin typeface="Book Antiqua" pitchFamily="18" charset="0"/>
              </a:rPr>
              <a:t> da Coruña (UDC)</a:t>
            </a:r>
          </a:p>
          <a:p>
            <a:r>
              <a:rPr lang="es-ES" sz="1500" dirty="0"/>
              <a:t> </a:t>
            </a:r>
          </a:p>
          <a:p>
            <a:endParaRPr lang="es-ES" sz="1500" dirty="0">
              <a:latin typeface="Book Antiqua" pitchFamily="18" charset="0"/>
            </a:endParaRPr>
          </a:p>
        </p:txBody>
      </p:sp>
      <p:pic>
        <p:nvPicPr>
          <p:cNvPr id="1026" name="Picture 2" descr="E:\FLASH DRIVE\CARTEL DOMINGO PEREGRINOS\H. Peregrinos de Monterre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0470" y="5000644"/>
            <a:ext cx="4650572" cy="3100381"/>
          </a:xfrm>
          <a:prstGeom prst="rect">
            <a:avLst/>
          </a:prstGeom>
          <a:noFill/>
        </p:spPr>
      </p:pic>
      <p:pic>
        <p:nvPicPr>
          <p:cNvPr id="1027" name="Picture 3" descr="E:\FLASH DRIVE\CARTEL DOMINGO PEREGRINOS\Caminho Interior Portuguê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00125" y="4300525"/>
            <a:ext cx="2500330" cy="4529245"/>
          </a:xfrm>
          <a:prstGeom prst="rect">
            <a:avLst/>
          </a:prstGeom>
          <a:noFill/>
        </p:spPr>
      </p:pic>
      <p:pic>
        <p:nvPicPr>
          <p:cNvPr id="3" name="Picture 2" descr="C:\Users\Domingo\Documents\Cátedra do Camiño e Peregrinacións\Logo Xunta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864" y="1086529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Domingo\Documents\Cátedra do Camiño e Peregrinacións\Logo Catedral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96" y="11055105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4485557" y="8101025"/>
            <a:ext cx="34378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/>
              <a:t>Hospital de </a:t>
            </a:r>
            <a:r>
              <a:rPr lang="es-ES" sz="1400" dirty="0" smtClean="0"/>
              <a:t> peregrinos de </a:t>
            </a:r>
            <a:r>
              <a:rPr lang="es-ES" sz="1400" dirty="0" err="1" smtClean="0"/>
              <a:t>Monterrei</a:t>
            </a:r>
            <a:r>
              <a:rPr lang="es-ES" sz="1400" dirty="0" smtClean="0"/>
              <a:t> </a:t>
            </a:r>
            <a:r>
              <a:rPr lang="es-ES" sz="1400" dirty="0"/>
              <a:t>(S. XIV)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96</Words>
  <Application>Microsoft Office PowerPoint</Application>
  <PresentationFormat>Papel A3 (297 x 420 mm)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MONITORES SACRISTIA</cp:lastModifiedBy>
  <cp:revision>8</cp:revision>
  <dcterms:created xsi:type="dcterms:W3CDTF">2019-05-20T20:31:37Z</dcterms:created>
  <dcterms:modified xsi:type="dcterms:W3CDTF">2019-05-22T07:50:56Z</dcterms:modified>
</cp:coreProperties>
</file>